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</p:sldIdLst>
  <p:sldSz cx="10691813" cy="75596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816" y="-10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500" y="1237251"/>
            <a:ext cx="8019000" cy="263200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500" y="3970751"/>
            <a:ext cx="8019000" cy="1825249"/>
          </a:xfrm>
        </p:spPr>
        <p:txBody>
          <a:bodyPr/>
          <a:lstStyle>
            <a:lvl1pPr marL="0" indent="0" algn="ctr">
              <a:buNone/>
              <a:defRPr sz="2645"/>
            </a:lvl1pPr>
            <a:lvl2pPr marL="504190" indent="0" algn="ctr">
              <a:buNone/>
              <a:defRPr sz="2205"/>
            </a:lvl2pPr>
            <a:lvl3pPr marL="1007745" indent="0" algn="ctr">
              <a:buNone/>
              <a:defRPr sz="1985"/>
            </a:lvl3pPr>
            <a:lvl4pPr marL="1511935" indent="0" algn="ctr">
              <a:buNone/>
              <a:defRPr sz="1765"/>
            </a:lvl4pPr>
            <a:lvl5pPr marL="2016125" indent="0" algn="ctr">
              <a:buNone/>
              <a:defRPr sz="1765"/>
            </a:lvl5pPr>
            <a:lvl6pPr marL="2520315" indent="0" algn="ctr">
              <a:buNone/>
              <a:defRPr sz="1765"/>
            </a:lvl6pPr>
            <a:lvl7pPr marL="3023870" indent="0" algn="ctr">
              <a:buNone/>
              <a:defRPr sz="1765"/>
            </a:lvl7pPr>
            <a:lvl8pPr marL="3528060" indent="0" algn="ctr">
              <a:buNone/>
              <a:defRPr sz="1765"/>
            </a:lvl8pPr>
            <a:lvl9pPr marL="4032250" indent="0" algn="ctr">
              <a:buNone/>
              <a:defRPr sz="1765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462" y="402500"/>
            <a:ext cx="2305462" cy="64067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75" y="402500"/>
            <a:ext cx="6782737" cy="64067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06" y="1884751"/>
            <a:ext cx="9221850" cy="3144749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06" y="5059251"/>
            <a:ext cx="9221850" cy="1653749"/>
          </a:xfrm>
        </p:spPr>
        <p:txBody>
          <a:bodyPr/>
          <a:lstStyle>
            <a:lvl1pPr marL="0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1pPr>
            <a:lvl2pPr marL="50419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745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193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12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387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806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225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75" y="2012500"/>
            <a:ext cx="4544100" cy="4796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825" y="2012500"/>
            <a:ext cx="4544100" cy="4796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402500"/>
            <a:ext cx="9221850" cy="1461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68" y="1853251"/>
            <a:ext cx="4523217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68" y="2761500"/>
            <a:ext cx="4523217" cy="406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825" y="1853251"/>
            <a:ext cx="4545493" cy="908249"/>
          </a:xfrm>
        </p:spPr>
        <p:txBody>
          <a:bodyPr anchor="b"/>
          <a:lstStyle>
            <a:lvl1pPr marL="0" indent="0">
              <a:buNone/>
              <a:defRPr sz="2645" b="1"/>
            </a:lvl1pPr>
            <a:lvl2pPr marL="504190" indent="0">
              <a:buNone/>
              <a:defRPr sz="2205" b="1"/>
            </a:lvl2pPr>
            <a:lvl3pPr marL="1007745" indent="0">
              <a:buNone/>
              <a:defRPr sz="1985" b="1"/>
            </a:lvl3pPr>
            <a:lvl4pPr marL="1511935" indent="0">
              <a:buNone/>
              <a:defRPr sz="1765" b="1"/>
            </a:lvl4pPr>
            <a:lvl5pPr marL="2016125" indent="0">
              <a:buNone/>
              <a:defRPr sz="1765" b="1"/>
            </a:lvl5pPr>
            <a:lvl6pPr marL="2520315" indent="0">
              <a:buNone/>
              <a:defRPr sz="1765" b="1"/>
            </a:lvl6pPr>
            <a:lvl7pPr marL="3023870" indent="0">
              <a:buNone/>
              <a:defRPr sz="1765" b="1"/>
            </a:lvl7pPr>
            <a:lvl8pPr marL="3528060" indent="0">
              <a:buNone/>
              <a:defRPr sz="1765" b="1"/>
            </a:lvl8pPr>
            <a:lvl9pPr marL="4032250" indent="0">
              <a:buNone/>
              <a:defRPr sz="176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825" y="2761500"/>
            <a:ext cx="4545493" cy="40617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>
              <a:defRPr sz="3530"/>
            </a:lvl1pPr>
            <a:lvl2pPr>
              <a:defRPr sz="3085"/>
            </a:lvl2pPr>
            <a:lvl3pPr>
              <a:defRPr sz="2645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20315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225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68" y="504000"/>
            <a:ext cx="3448448" cy="1764000"/>
          </a:xfrm>
        </p:spPr>
        <p:txBody>
          <a:bodyPr anchor="b"/>
          <a:lstStyle>
            <a:lvl1pPr>
              <a:defRPr sz="353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5493" y="1088500"/>
            <a:ext cx="5412825" cy="5372500"/>
          </a:xfrm>
        </p:spPr>
        <p:txBody>
          <a:bodyPr/>
          <a:lstStyle>
            <a:lvl1pPr marL="0" indent="0">
              <a:buNone/>
              <a:defRPr sz="3530"/>
            </a:lvl1pPr>
            <a:lvl2pPr marL="504190" indent="0">
              <a:buNone/>
              <a:defRPr sz="3085"/>
            </a:lvl2pPr>
            <a:lvl3pPr marL="1007745" indent="0">
              <a:buNone/>
              <a:defRPr sz="2645"/>
            </a:lvl3pPr>
            <a:lvl4pPr marL="1511935" indent="0">
              <a:buNone/>
              <a:defRPr sz="2205"/>
            </a:lvl4pPr>
            <a:lvl5pPr marL="2016125" indent="0">
              <a:buNone/>
              <a:defRPr sz="2205"/>
            </a:lvl5pPr>
            <a:lvl6pPr marL="2520315" indent="0">
              <a:buNone/>
              <a:defRPr sz="2205"/>
            </a:lvl6pPr>
            <a:lvl7pPr marL="3023870" indent="0">
              <a:buNone/>
              <a:defRPr sz="2205"/>
            </a:lvl7pPr>
            <a:lvl8pPr marL="3528060" indent="0">
              <a:buNone/>
              <a:defRPr sz="2205"/>
            </a:lvl8pPr>
            <a:lvl9pPr marL="4032250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68" y="2268000"/>
            <a:ext cx="3448448" cy="4201751"/>
          </a:xfrm>
        </p:spPr>
        <p:txBody>
          <a:bodyPr/>
          <a:lstStyle>
            <a:lvl1pPr marL="0" indent="0">
              <a:buNone/>
              <a:defRPr sz="1765"/>
            </a:lvl1pPr>
            <a:lvl2pPr marL="504190" indent="0">
              <a:buNone/>
              <a:defRPr sz="1545"/>
            </a:lvl2pPr>
            <a:lvl3pPr marL="1007745" indent="0">
              <a:buNone/>
              <a:defRPr sz="1325"/>
            </a:lvl3pPr>
            <a:lvl4pPr marL="1511935" indent="0">
              <a:buNone/>
              <a:defRPr sz="1100"/>
            </a:lvl4pPr>
            <a:lvl5pPr marL="2016125" indent="0">
              <a:buNone/>
              <a:defRPr sz="1100"/>
            </a:lvl5pPr>
            <a:lvl6pPr marL="2520315" indent="0">
              <a:buNone/>
              <a:defRPr sz="1100"/>
            </a:lvl6pPr>
            <a:lvl7pPr marL="3023870" indent="0">
              <a:buNone/>
              <a:defRPr sz="1100"/>
            </a:lvl7pPr>
            <a:lvl8pPr marL="3528060" indent="0">
              <a:buNone/>
              <a:defRPr sz="1100"/>
            </a:lvl8pPr>
            <a:lvl9pPr marL="403225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75" y="402500"/>
            <a:ext cx="9221850" cy="1461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75" y="2012500"/>
            <a:ext cx="9221850" cy="4796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7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25" y="7007000"/>
            <a:ext cx="360855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225" y="7007000"/>
            <a:ext cx="2405700" cy="402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745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95" indent="-252095" algn="l" defTabSz="1007745" rtl="0" eaLnBrk="1" latinLnBrk="0" hangingPunct="1">
        <a:lnSpc>
          <a:spcPct val="90000"/>
        </a:lnSpc>
        <a:spcBef>
          <a:spcPct val="221000"/>
        </a:spcBef>
        <a:buFont typeface="Arial" panose="020B0604020202020204" pitchFamily="34" charset="0"/>
        <a:buChar char="•"/>
        <a:defRPr sz="3085" kern="1200">
          <a:solidFill>
            <a:schemeClr val="tx1"/>
          </a:solidFill>
          <a:latin typeface="+mn-lt"/>
          <a:ea typeface="+mn-ea"/>
          <a:cs typeface="+mn-cs"/>
        </a:defRPr>
      </a:lvl1pPr>
      <a:lvl2pPr marL="75628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2pPr>
      <a:lvl3pPr marL="125984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03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2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177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6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55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3710" indent="-252095" algn="l" defTabSz="1007745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774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12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387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06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250" algn="l" defTabSz="100774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LADOS GEUSEI BAZZAR POLITEKNON 9-9-2019-3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0"/>
            <a:ext cx="10693908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BAZZAR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7147" y="-26670"/>
            <a:ext cx="10765790" cy="7613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LADOS GEUSEI BAZZAR POLITEKNON 9-9-2019-2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" y="-162"/>
            <a:ext cx="10693908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LADOS GEUSEI BAZZAR POLITEKNON 9-9-2019-4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" y="-162"/>
            <a:ext cx="10693908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LLADOS GEUSEI BAZZAR POLITEKNON 9-9-2019-5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" y="-162"/>
            <a:ext cx="10693908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ELLADOS GEUSEI BAZZAR POLITEKNON 9-9-2019-6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" y="-162"/>
            <a:ext cx="10693908" cy="75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WPS Presentation</Application>
  <PresentationFormat>Προσαρμογή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user</cp:lastModifiedBy>
  <cp:revision>2</cp:revision>
  <dcterms:created xsi:type="dcterms:W3CDTF">2019-09-02T11:51:00Z</dcterms:created>
  <dcterms:modified xsi:type="dcterms:W3CDTF">2019-09-09T13:36:45Z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1033-11.2.0.8668</vt:lpwstr>
  </property>
</Properties>
</file>